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83" r:id="rId4"/>
    <p:sldId id="277" r:id="rId5"/>
    <p:sldId id="257" r:id="rId6"/>
    <p:sldId id="286" r:id="rId7"/>
    <p:sldId id="284" r:id="rId8"/>
    <p:sldId id="266" r:id="rId9"/>
    <p:sldId id="267" r:id="rId10"/>
    <p:sldId id="260" r:id="rId11"/>
    <p:sldId id="265" r:id="rId12"/>
    <p:sldId id="274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96" autoAdjust="0"/>
  </p:normalViewPr>
  <p:slideViewPr>
    <p:cSldViewPr>
      <p:cViewPr>
        <p:scale>
          <a:sx n="90" d="100"/>
          <a:sy n="90" d="100"/>
        </p:scale>
        <p:origin x="-115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28B7C-3E23-491E-BCFD-7675464DA5E3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BACEC-E1B5-4332-81A7-589A4F299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35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BACEC-E1B5-4332-81A7-589A4F29955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BACEC-E1B5-4332-81A7-589A4F29955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5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3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9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9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4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0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2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3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0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3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0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&#1082;&#1091;&#1083;&#1100;&#1090;&#1091;&#1088;&#1072;&#1076;&#1083;&#1103;&#1074;&#1089;&#1077;&#1093;.&#1088;&#1092;/%D0%B5%D0%BA%D0%B0%D1%82%D0%B5%D1%80%D0%B8%D0%BD%D0%B1%D1%83%D1%80%D0%B3_30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&#1082;&#1091;&#1083;&#1100;&#1090;&#1091;&#1088;&#1072;&#1076;&#1083;&#1103;&#1074;&#1089;&#1077;&#1093;.&#1088;&#1092;/%D0%B5%D0%BA%D0%B0%D1%82%D0%B5%D1%80%D0%B8%D0%BD%D0%B1%D1%83%D1%80%D0%B3_300/#form2947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ЭТО СОЦИАЛЬНАЯ ИСТОРИЯ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«ДЕНЬ ГОРОДА»</a:t>
            </a:r>
            <a:br>
              <a:rPr lang="ru-RU" b="1" dirty="0" smtClean="0"/>
            </a:br>
            <a:r>
              <a:rPr lang="ru-RU" sz="3100" dirty="0" smtClean="0"/>
              <a:t>Парк Маяковского</a:t>
            </a:r>
            <a:endParaRPr lang="ru-RU" b="1" dirty="0"/>
          </a:p>
        </p:txBody>
      </p:sp>
      <p:pic>
        <p:nvPicPr>
          <p:cNvPr id="5122" name="Picture 2" descr="C:\Users\Лыцарь\YandexDisk\__Мандрыгина\Особый день. Инклюзия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24" y="5589240"/>
            <a:ext cx="1920552" cy="10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 нежностью\Desktop\bb55f864-79c6-4459-9fb8-a558f9a2f9d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9" r="4483" b="7555"/>
          <a:stretch/>
        </p:blipFill>
        <p:spPr bwMode="auto">
          <a:xfrm>
            <a:off x="1074988" y="2275114"/>
            <a:ext cx="6534126" cy="37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718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Если я потерялся или плохо себя чувствую, я смогу ПОПРОСИТЬ О ПОМОЩИ. Я могу обратиться </a:t>
            </a:r>
            <a:r>
              <a:rPr lang="ru-RU" sz="2000" dirty="0" smtClean="0"/>
              <a:t>к </a:t>
            </a:r>
            <a:r>
              <a:rPr lang="ru-RU" sz="2000" dirty="0"/>
              <a:t>волонтеру, охраннику </a:t>
            </a:r>
            <a:r>
              <a:rPr lang="ru-RU" sz="2000" dirty="0" smtClean="0"/>
              <a:t>или </a:t>
            </a:r>
            <a:r>
              <a:rPr lang="ru-RU" sz="2000" dirty="0"/>
              <a:t>полицейскому.</a:t>
            </a:r>
          </a:p>
          <a:p>
            <a:endParaRPr lang="ru-RU" sz="2000" dirty="0" smtClean="0"/>
          </a:p>
          <a:p>
            <a:r>
              <a:rPr lang="ru-RU" sz="2000" dirty="0" smtClean="0"/>
              <a:t>Волонтерами </a:t>
            </a:r>
            <a:r>
              <a:rPr lang="ru-RU" sz="2000" dirty="0" smtClean="0"/>
              <a:t>могут быть как юноши, так и девушки. У них может быть разная внешность и разный возраст, но на них обязательно будут вот такие футболки с надписью «Волонтёр»:</a:t>
            </a:r>
          </a:p>
        </p:txBody>
      </p:sp>
    </p:spTree>
    <p:extLst>
      <p:ext uri="{BB962C8B-B14F-4D97-AF65-F5344CB8AC3E}">
        <p14:creationId xmlns:p14="http://schemas.microsoft.com/office/powerpoint/2010/main" val="34084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99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Это охранник. У него может быть любая внешность, но на форме обязательно будет надпись «Охрана»: </a:t>
            </a:r>
            <a:endParaRPr lang="ru-RU" sz="2000" dirty="0"/>
          </a:p>
        </p:txBody>
      </p:sp>
      <p:pic>
        <p:nvPicPr>
          <p:cNvPr id="8196" name="Picture 4" descr="Охрана: профессиональная и эффективная » BigPicture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352483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Обязанности охраны: как обеспечивается безопасность объектов? — НАМ  ДОВЕРЯЮТ СВОЮ безопас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84" y="2132856"/>
            <a:ext cx="43524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8658" y="0"/>
            <a:ext cx="9172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Это сотрудники полиции. У них может быть разная внешность, но они обязательно будут в специальной полицейской форме:</a:t>
            </a:r>
            <a:endParaRPr lang="ru-RU" sz="2000" dirty="0"/>
          </a:p>
        </p:txBody>
      </p:sp>
      <p:pic>
        <p:nvPicPr>
          <p:cNvPr id="5" name="Picture 10" descr="Большинство россиян против переименования милиции в полицию - Газета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r="7640"/>
          <a:stretch/>
        </p:blipFill>
        <p:spPr bwMode="auto">
          <a:xfrm>
            <a:off x="73088" y="836711"/>
            <a:ext cx="4343559" cy="28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Полиция начала вскрывать машины и квартиры россиян по новым правилам:  Общество: Облгазе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69" y="836712"/>
            <a:ext cx="4343559" cy="289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4634" y="3933056"/>
            <a:ext cx="9143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я потеряюсь, то: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Я </a:t>
            </a:r>
            <a:r>
              <a:rPr lang="ru-RU" sz="2000" dirty="0"/>
              <a:t>останусь </a:t>
            </a:r>
            <a:r>
              <a:rPr lang="ru-RU" sz="2000" dirty="0" smtClean="0"/>
              <a:t>людном </a:t>
            </a:r>
            <a:r>
              <a:rPr lang="ru-RU" sz="2000" dirty="0"/>
              <a:t>месте. </a:t>
            </a:r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Я </a:t>
            </a:r>
            <a:r>
              <a:rPr lang="ru-RU" sz="2000" dirty="0"/>
              <a:t>постараюсь позвонить родителям или </a:t>
            </a:r>
            <a:r>
              <a:rPr lang="ru-RU" sz="2000" dirty="0" smtClean="0"/>
              <a:t>друзьям.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Если меня </a:t>
            </a:r>
            <a:r>
              <a:rPr lang="ru-RU" sz="2000" dirty="0"/>
              <a:t>не будет слышно, я пошлю им СМС или напишу сообщение в </a:t>
            </a:r>
            <a:r>
              <a:rPr lang="ru-RU" sz="2000" dirty="0" err="1"/>
              <a:t>Ватсап</a:t>
            </a:r>
            <a:r>
              <a:rPr lang="ru-RU" sz="2000" dirty="0"/>
              <a:t>. </a:t>
            </a:r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Если </a:t>
            </a:r>
            <a:r>
              <a:rPr lang="ru-RU" sz="2000" dirty="0"/>
              <a:t>я не смогу найти друзей или родителей, я ПОПРОШУ ПОМОЩИ </a:t>
            </a:r>
            <a:r>
              <a:rPr lang="ru-RU" sz="2000" dirty="0" smtClean="0"/>
              <a:t>волонтёра, охранника </a:t>
            </a:r>
            <a:r>
              <a:rPr lang="ru-RU" sz="2000" dirty="0"/>
              <a:t>или </a:t>
            </a:r>
            <a:r>
              <a:rPr lang="ru-RU" sz="2000" dirty="0" smtClean="0"/>
              <a:t>полицейского. Я скажу: «Я </a:t>
            </a:r>
            <a:r>
              <a:rPr lang="ru-RU" sz="2000" dirty="0"/>
              <a:t>потерялся, мне нужна помощь». </a:t>
            </a:r>
            <a:r>
              <a:rPr lang="ru-RU" sz="2000" dirty="0" smtClean="0"/>
              <a:t>Я </a:t>
            </a:r>
            <a:r>
              <a:rPr lang="ru-RU" sz="2000" dirty="0"/>
              <a:t>назову волонтеру, охраннику или полицейскому свое имя и телефонный номер родителей. </a:t>
            </a:r>
            <a:r>
              <a:rPr lang="ru-RU" sz="2000" dirty="0" smtClean="0"/>
              <a:t>Я </a:t>
            </a:r>
            <a:r>
              <a:rPr lang="ru-RU" sz="2000" dirty="0"/>
              <a:t>спокойно дождусь, пока волонтер, охранник или полицейский свяжется с ними. </a:t>
            </a:r>
          </a:p>
        </p:txBody>
      </p:sp>
    </p:spTree>
    <p:extLst>
      <p:ext uri="{BB962C8B-B14F-4D97-AF65-F5344CB8AC3E}">
        <p14:creationId xmlns:p14="http://schemas.microsoft.com/office/powerpoint/2010/main" val="14521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Чтобы мне было удобно, я попрошу у волонтёров наушники. Я надену их, если звуки станут громкими. После концерта я обязательно верну наушники. </a:t>
            </a:r>
            <a:endParaRPr lang="ru-RU" sz="2000" dirty="0"/>
          </a:p>
        </p:txBody>
      </p:sp>
      <p:pic>
        <p:nvPicPr>
          <p:cNvPr id="6146" name="Picture 2" descr="https://www.technoavia.ru/img/product_images/5471.png?sc=model_z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96" y="2060848"/>
            <a:ext cx="3590256" cy="359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70493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Я возьму с собой свой телефон и буду часто смотреть на него, чтобы не пропустить звонок от родителей или друзей.</a:t>
            </a:r>
          </a:p>
        </p:txBody>
      </p:sp>
      <p:pic>
        <p:nvPicPr>
          <p:cNvPr id="7170" name="Picture 2" descr="Когда появился первый мобильный телефон - Парламентск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718"/>
            <a:ext cx="9144000" cy="60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3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Сегодня я пойду на </a:t>
            </a:r>
            <a:r>
              <a:rPr lang="ru-RU" sz="2000" b="1" dirty="0" smtClean="0"/>
              <a:t>День города.</a:t>
            </a:r>
            <a:endParaRPr lang="ru-RU" sz="2000" b="1" dirty="0"/>
          </a:p>
        </p:txBody>
      </p:sp>
      <p:pic>
        <p:nvPicPr>
          <p:cNvPr id="1026" name="Picture 2" descr="https://pp.userapi.com/eG5XnkCW54GUi_xsW6GkxDoc3_OekHvQ_7XWmg/Fd2n0ikgb0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8" b="20387"/>
          <a:stretch/>
        </p:blipFill>
        <p:spPr bwMode="auto">
          <a:xfrm>
            <a:off x="0" y="1052736"/>
            <a:ext cx="9144000" cy="41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1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30"/>
            <a:ext cx="9144000" cy="82948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Это праздник, на котором </a:t>
            </a:r>
            <a:r>
              <a:rPr lang="ru-RU" sz="2000" dirty="0" smtClean="0"/>
              <a:t>будут </a:t>
            </a:r>
            <a:r>
              <a:rPr lang="ru-RU" sz="2000" dirty="0" smtClean="0"/>
              <a:t>проходить </a:t>
            </a:r>
            <a:r>
              <a:rPr lang="ru-RU" sz="2000" dirty="0" smtClean="0"/>
              <a:t>концерты.</a:t>
            </a:r>
            <a:endParaRPr lang="ru-RU" sz="2000" dirty="0"/>
          </a:p>
        </p:txBody>
      </p:sp>
      <p:pic>
        <p:nvPicPr>
          <p:cNvPr id="4" name="Picture 2" descr="https://telegra.ph/file/de0093bce8b327d895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79" y="764704"/>
            <a:ext cx="92256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3999" cy="10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Праздник будет проходить на улице - под открытым небом. Это будет выглядеть так: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573325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</a:t>
            </a:r>
            <a:r>
              <a:rPr lang="ru-RU" dirty="0" smtClean="0"/>
              <a:t>праздниках </a:t>
            </a:r>
            <a:r>
              <a:rPr lang="ru-RU" dirty="0"/>
              <a:t>бывает очень громко и много людей.</a:t>
            </a:r>
          </a:p>
          <a:p>
            <a:r>
              <a:rPr lang="ru-RU" dirty="0"/>
              <a:t>Я в безопасности. Со мной всё будет хорошо.</a:t>
            </a:r>
          </a:p>
          <a:p>
            <a:r>
              <a:rPr lang="ru-RU" dirty="0"/>
              <a:t>Я сообщу родителям или друзьям, если захочу уйти.</a:t>
            </a:r>
          </a:p>
        </p:txBody>
      </p:sp>
      <p:pic>
        <p:nvPicPr>
          <p:cNvPr id="2050" name="Picture 2" descr="http://www.ekburg.ru/UserFiles/Storage/ContentPhoto/0/8/8/80820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6"/>
          <a:stretch/>
        </p:blipFill>
        <p:spPr bwMode="auto">
          <a:xfrm>
            <a:off x="-14478" y="764704"/>
            <a:ext cx="9158477" cy="500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5" y="15020"/>
            <a:ext cx="9161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Я заранее изучу программу на </a:t>
            </a:r>
            <a:r>
              <a:rPr lang="ru-RU" sz="2000" dirty="0"/>
              <a:t>сайте </a:t>
            </a:r>
            <a:r>
              <a:rPr lang="ru-RU" sz="2000" dirty="0" err="1">
                <a:hlinkClick r:id="rId2"/>
              </a:rPr>
              <a:t>культурадлявсех.рф</a:t>
            </a:r>
            <a:r>
              <a:rPr lang="ru-RU" sz="2000" dirty="0">
                <a:hlinkClick r:id="rId2"/>
              </a:rPr>
              <a:t>/екатеринбург_300/</a:t>
            </a:r>
            <a:r>
              <a:rPr lang="ru-RU" sz="2000" dirty="0"/>
              <a:t>, выберу </a:t>
            </a:r>
            <a:r>
              <a:rPr lang="ru-RU" sz="2000" dirty="0" smtClean="0"/>
              <a:t>мероприятия, на которые пойду.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" y="908720"/>
            <a:ext cx="9117195" cy="502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1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5" y="15020"/>
            <a:ext cx="9161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 зарегистрируюсь, перейдя по ссылке </a:t>
            </a:r>
            <a:r>
              <a:rPr lang="en-US" sz="2000" dirty="0">
                <a:hlinkClick r:id="rId2"/>
              </a:rPr>
              <a:t>https://xn--80aeffvgc1bnejc7a7f6b.xn--p1ai/%D0%B5%D0%BA%D0%B0%D1%82%D0%B5%D1%80%D0%B8%D0%BD%D0%B1%D1%83%D1%80%D0%B3_300/#form29472</a:t>
            </a:r>
            <a:r>
              <a:rPr lang="ru-RU" sz="2000" dirty="0"/>
              <a:t>:</a:t>
            </a:r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" y="1340768"/>
            <a:ext cx="9144000" cy="489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3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7478" y="0"/>
            <a:ext cx="9161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праздника люди могут начать запускать салют. </a:t>
            </a:r>
            <a:r>
              <a:rPr lang="ru-RU" sz="2000" dirty="0" smtClean="0"/>
              <a:t>Это будет выглядеть так: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90921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 время салюта может быть громко и ярко.</a:t>
            </a:r>
          </a:p>
          <a:p>
            <a:r>
              <a:rPr lang="ru-RU" sz="2000" dirty="0" smtClean="0"/>
              <a:t>Я справлюсь с этим.</a:t>
            </a:r>
          </a:p>
        </p:txBody>
      </p:sp>
      <p:pic>
        <p:nvPicPr>
          <p:cNvPr id="4098" name="Picture 2" descr="https://cdn.iportal.ru/news/2021/99/preview/5bb5cad2d40d573ad59d1d3f3521b1ce213a36297_196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7"/>
          <a:stretch/>
        </p:blipFill>
        <p:spPr bwMode="auto">
          <a:xfrm>
            <a:off x="0" y="332656"/>
            <a:ext cx="9144000" cy="558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6470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На празднике будет очень много незнакомых людей. Они могут собираться в толпы и выстаиваться в очереди. Они могут близко стоять, громко кричать и разговаривать.</a:t>
            </a:r>
            <a:endParaRPr lang="ru-RU" sz="2000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-20690" y="1170783"/>
            <a:ext cx="9123308" cy="530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Так выглядит толпа:</a:t>
            </a:r>
          </a:p>
        </p:txBody>
      </p:sp>
      <p:sp>
        <p:nvSpPr>
          <p:cNvPr id="3" name="AutoShape 2" descr="https://pbs.twimg.com/media/Dhlep1YXUAEGUq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84" y="1700808"/>
            <a:ext cx="9204747" cy="381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7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0692" y="14401"/>
            <a:ext cx="9123308" cy="530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Так выглядит очередь:</a:t>
            </a:r>
          </a:p>
        </p:txBody>
      </p:sp>
      <p:pic>
        <p:nvPicPr>
          <p:cNvPr id="4098" name="Picture 2" descr="http://s.66.ru/localStorage/collection/f2/57/41/32/f25741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1"/>
          <a:stretch/>
        </p:blipFill>
        <p:spPr bwMode="auto">
          <a:xfrm>
            <a:off x="0" y="548679"/>
            <a:ext cx="9144000" cy="47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4614</TotalTime>
  <Words>397</Words>
  <Application>Microsoft Office PowerPoint</Application>
  <PresentationFormat>Экран (4:3)</PresentationFormat>
  <Paragraphs>29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ЭТО СОЦИАЛЬНАЯ ИСТОРИЯ «ДЕНЬ ГОРОДА» Парк Маяковского</vt:lpstr>
      <vt:lpstr>Сегодня я пойду на День города.</vt:lpstr>
      <vt:lpstr>Это праздник, на котором будут проходить концерты.</vt:lpstr>
      <vt:lpstr>Презентация PowerPoint</vt:lpstr>
      <vt:lpstr>Презентация PowerPoint</vt:lpstr>
      <vt:lpstr>Презентация PowerPoint</vt:lpstr>
      <vt:lpstr>Презентация PowerPoint</vt:lpstr>
      <vt:lpstr>На празднике будет очень много незнакомых людей. Они могут собираться в толпы и выстаиваться в очереди. Они могут близко стоять, громко кричать и разговаривать.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ЕДИНАЯ СОЦИАЛЬНАЯ ИСТОРИЯ «НОЧЬ МУЗЫКИ В ЕКАТЕРИНБУРГЕ»</dc:title>
  <dc:creator>с нежностью</dc:creator>
  <cp:lastModifiedBy>Лыцарь</cp:lastModifiedBy>
  <cp:revision>61</cp:revision>
  <dcterms:created xsi:type="dcterms:W3CDTF">2023-06-14T13:17:07Z</dcterms:created>
  <dcterms:modified xsi:type="dcterms:W3CDTF">2023-08-17T06:42:09Z</dcterms:modified>
</cp:coreProperties>
</file>